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30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6492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241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064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48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</a:t>
            </a:r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30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132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What is Action ?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Why we need Action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Types of Action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How to Use Action in RAP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99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139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250</Words>
  <Application>Microsoft Office PowerPoint</Application>
  <PresentationFormat>Custom</PresentationFormat>
  <Paragraphs>71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What is SAP HANA?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2021-09-12T13:57:25Z</dcterms:modified>
</cp:coreProperties>
</file>